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8"/>
  </p:notesMasterIdLst>
  <p:sldIdLst>
    <p:sldId id="272" r:id="rId5"/>
    <p:sldId id="330" r:id="rId6"/>
    <p:sldId id="33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8EE"/>
    <a:srgbClr val="2D529F"/>
    <a:srgbClr val="2A7BF2"/>
    <a:srgbClr val="1E3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B3FD2-6AC5-4A06-89D4-1D5EDC44699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1C8720-3FD1-4DA5-9BF8-1D16CAFC2ECB}">
      <dgm:prSet phldrT="[Text]"/>
      <dgm:spPr>
        <a:solidFill>
          <a:schemeClr val="accent4"/>
        </a:solidFill>
        <a:ln w="0">
          <a:noFill/>
        </a:ln>
      </dgm:spPr>
      <dgm:t>
        <a:bodyPr/>
        <a:lstStyle/>
        <a:p>
          <a:endParaRPr lang="en-US" dirty="0"/>
        </a:p>
      </dgm:t>
    </dgm:pt>
    <dgm:pt modelId="{05D964B1-798A-44EF-B5E3-CFE13455DA1B}" type="sibTrans" cxnId="{F98BBB59-EF42-4E4C-9D46-B50FB8438BE6}">
      <dgm:prSet/>
      <dgm:spPr/>
      <dgm:t>
        <a:bodyPr/>
        <a:lstStyle/>
        <a:p>
          <a:endParaRPr lang="en-US"/>
        </a:p>
      </dgm:t>
    </dgm:pt>
    <dgm:pt modelId="{11E5F7E9-E7F0-4C7D-9800-D5E8DA7649C1}" type="parTrans" cxnId="{F98BBB59-EF42-4E4C-9D46-B50FB8438BE6}">
      <dgm:prSet/>
      <dgm:spPr/>
      <dgm:t>
        <a:bodyPr/>
        <a:lstStyle/>
        <a:p>
          <a:endParaRPr lang="en-US"/>
        </a:p>
      </dgm:t>
    </dgm:pt>
    <dgm:pt modelId="{8B28C179-B88F-4487-9326-4D64AE763643}">
      <dgm:prSet phldrT="[Text]"/>
      <dgm:spPr>
        <a:solidFill>
          <a:srgbClr val="2D529F"/>
        </a:solidFill>
      </dgm:spPr>
      <dgm:t>
        <a:bodyPr/>
        <a:lstStyle/>
        <a:p>
          <a:r>
            <a:rPr lang="en-US" dirty="0"/>
            <a:t>Details</a:t>
          </a:r>
        </a:p>
      </dgm:t>
    </dgm:pt>
    <dgm:pt modelId="{822265FB-C244-4BE8-80D3-515AC21B49E1}" type="sibTrans" cxnId="{3A2CF3B8-5897-422E-8962-86C1FC591716}">
      <dgm:prSet/>
      <dgm:spPr>
        <a:solidFill>
          <a:srgbClr val="D4D8EE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US"/>
        </a:p>
      </dgm:t>
    </dgm:pt>
    <dgm:pt modelId="{5FD91F9A-3724-4510-9847-375B70F8B6C6}" type="parTrans" cxnId="{3A2CF3B8-5897-422E-8962-86C1FC591716}">
      <dgm:prSet/>
      <dgm:spPr/>
      <dgm:t>
        <a:bodyPr/>
        <a:lstStyle/>
        <a:p>
          <a:endParaRPr lang="en-US"/>
        </a:p>
      </dgm:t>
    </dgm:pt>
    <dgm:pt modelId="{19153F49-5AF6-458A-89C2-114E0647DBED}">
      <dgm:prSet phldrT="[Text]"/>
      <dgm:spPr>
        <a:solidFill>
          <a:srgbClr val="2A7BF2"/>
        </a:solidFill>
      </dgm:spPr>
      <dgm:t>
        <a:bodyPr/>
        <a:lstStyle/>
        <a:p>
          <a:r>
            <a:rPr lang="en-US" b="1" dirty="0"/>
            <a:t>Goal</a:t>
          </a:r>
          <a:endParaRPr lang="en-US" dirty="0"/>
        </a:p>
      </dgm:t>
    </dgm:pt>
    <dgm:pt modelId="{82E46B14-24B4-4391-BBF2-BE9E141D584D}" type="sibTrans" cxnId="{FBC3D823-EC1C-4DD7-9B3F-7E061F01B16D}">
      <dgm:prSet/>
      <dgm:spPr>
        <a:solidFill>
          <a:srgbClr val="D4D8EE"/>
        </a:solidFill>
      </dgm:spPr>
      <dgm:t>
        <a:bodyPr/>
        <a:lstStyle/>
        <a:p>
          <a:endParaRPr lang="en-US"/>
        </a:p>
      </dgm:t>
    </dgm:pt>
    <dgm:pt modelId="{EE77A94E-D136-4FC3-9A97-FA871932E922}" type="parTrans" cxnId="{FBC3D823-EC1C-4DD7-9B3F-7E061F01B16D}">
      <dgm:prSet/>
      <dgm:spPr/>
      <dgm:t>
        <a:bodyPr/>
        <a:lstStyle/>
        <a:p>
          <a:endParaRPr lang="en-US"/>
        </a:p>
      </dgm:t>
    </dgm:pt>
    <dgm:pt modelId="{935FFED7-F157-4489-BC45-D5AFB92F5E1D}" type="pres">
      <dgm:prSet presAssocID="{E63B3FD2-6AC5-4A06-89D4-1D5EDC44699E}" presName="Name0" presStyleCnt="0">
        <dgm:presLayoutVars>
          <dgm:dir/>
          <dgm:resizeHandles val="exact"/>
        </dgm:presLayoutVars>
      </dgm:prSet>
      <dgm:spPr/>
    </dgm:pt>
    <dgm:pt modelId="{7DEB0699-B974-4629-BC1E-E1605BE3770D}" type="pres">
      <dgm:prSet presAssocID="{19153F49-5AF6-458A-89C2-114E0647DBED}" presName="node" presStyleLbl="node1" presStyleIdx="0" presStyleCnt="3" custScaleX="124236">
        <dgm:presLayoutVars>
          <dgm:bulletEnabled val="1"/>
        </dgm:presLayoutVars>
      </dgm:prSet>
      <dgm:spPr/>
    </dgm:pt>
    <dgm:pt modelId="{25CC37F1-4089-4BF2-81B2-9DF7F2550B5C}" type="pres">
      <dgm:prSet presAssocID="{82E46B14-24B4-4391-BBF2-BE9E141D584D}" presName="sibTrans" presStyleLbl="sibTrans2D1" presStyleIdx="0" presStyleCnt="2" custScaleY="59559"/>
      <dgm:spPr/>
    </dgm:pt>
    <dgm:pt modelId="{8D51835D-01AD-416C-AE6F-9D8952046555}" type="pres">
      <dgm:prSet presAssocID="{82E46B14-24B4-4391-BBF2-BE9E141D584D}" presName="connectorText" presStyleLbl="sibTrans2D1" presStyleIdx="0" presStyleCnt="2"/>
      <dgm:spPr/>
    </dgm:pt>
    <dgm:pt modelId="{5C74EEA6-CD8F-483F-851B-6E2908CDACB0}" type="pres">
      <dgm:prSet presAssocID="{8B28C179-B88F-4487-9326-4D64AE763643}" presName="node" presStyleLbl="node1" presStyleIdx="1" presStyleCnt="3" custScaleX="180318">
        <dgm:presLayoutVars>
          <dgm:bulletEnabled val="1"/>
        </dgm:presLayoutVars>
      </dgm:prSet>
      <dgm:spPr/>
    </dgm:pt>
    <dgm:pt modelId="{3F3A594D-43AB-473C-B740-0BFB724CD354}" type="pres">
      <dgm:prSet presAssocID="{822265FB-C244-4BE8-80D3-515AC21B49E1}" presName="sibTrans" presStyleLbl="sibTrans2D1" presStyleIdx="1" presStyleCnt="2" custScaleY="59559"/>
      <dgm:spPr/>
    </dgm:pt>
    <dgm:pt modelId="{1D1F0AF0-59C3-469D-8822-DB9DB9CA4EBD}" type="pres">
      <dgm:prSet presAssocID="{822265FB-C244-4BE8-80D3-515AC21B49E1}" presName="connectorText" presStyleLbl="sibTrans2D1" presStyleIdx="1" presStyleCnt="2"/>
      <dgm:spPr/>
    </dgm:pt>
    <dgm:pt modelId="{9A4B4B38-6735-43BE-A4E0-36332A1A97A9}" type="pres">
      <dgm:prSet presAssocID="{DC1C8720-3FD1-4DA5-9BF8-1D16CAFC2ECB}" presName="node" presStyleLbl="node1" presStyleIdx="2" presStyleCnt="3" custScaleX="16696" custScaleY="22261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7C924A13-C5C9-41E5-AC41-65251C9B9A1C}" type="presOf" srcId="{DC1C8720-3FD1-4DA5-9BF8-1D16CAFC2ECB}" destId="{9A4B4B38-6735-43BE-A4E0-36332A1A97A9}" srcOrd="0" destOrd="0" presId="urn:microsoft.com/office/officeart/2005/8/layout/process1"/>
    <dgm:cxn modelId="{FBC3D823-EC1C-4DD7-9B3F-7E061F01B16D}" srcId="{E63B3FD2-6AC5-4A06-89D4-1D5EDC44699E}" destId="{19153F49-5AF6-458A-89C2-114E0647DBED}" srcOrd="0" destOrd="0" parTransId="{EE77A94E-D136-4FC3-9A97-FA871932E922}" sibTransId="{82E46B14-24B4-4391-BBF2-BE9E141D584D}"/>
    <dgm:cxn modelId="{854C2F2B-6121-459F-9EF1-924D4EF99ED9}" type="presOf" srcId="{82E46B14-24B4-4391-BBF2-BE9E141D584D}" destId="{8D51835D-01AD-416C-AE6F-9D8952046555}" srcOrd="1" destOrd="0" presId="urn:microsoft.com/office/officeart/2005/8/layout/process1"/>
    <dgm:cxn modelId="{7E745738-FBF9-427B-B87B-CEDFE99D319D}" type="presOf" srcId="{19153F49-5AF6-458A-89C2-114E0647DBED}" destId="{7DEB0699-B974-4629-BC1E-E1605BE3770D}" srcOrd="0" destOrd="0" presId="urn:microsoft.com/office/officeart/2005/8/layout/process1"/>
    <dgm:cxn modelId="{A493D63C-6381-4DE3-A6A9-4EBEDA24591A}" type="presOf" srcId="{822265FB-C244-4BE8-80D3-515AC21B49E1}" destId="{1D1F0AF0-59C3-469D-8822-DB9DB9CA4EBD}" srcOrd="1" destOrd="0" presId="urn:microsoft.com/office/officeart/2005/8/layout/process1"/>
    <dgm:cxn modelId="{2810226B-4F45-4341-97BD-8789859956ED}" type="presOf" srcId="{8B28C179-B88F-4487-9326-4D64AE763643}" destId="{5C74EEA6-CD8F-483F-851B-6E2908CDACB0}" srcOrd="0" destOrd="0" presId="urn:microsoft.com/office/officeart/2005/8/layout/process1"/>
    <dgm:cxn modelId="{F98BBB59-EF42-4E4C-9D46-B50FB8438BE6}" srcId="{E63B3FD2-6AC5-4A06-89D4-1D5EDC44699E}" destId="{DC1C8720-3FD1-4DA5-9BF8-1D16CAFC2ECB}" srcOrd="2" destOrd="0" parTransId="{11E5F7E9-E7F0-4C7D-9800-D5E8DA7649C1}" sibTransId="{05D964B1-798A-44EF-B5E3-CFE13455DA1B}"/>
    <dgm:cxn modelId="{8C52C89C-D4E4-4F43-AB56-8D783CD89866}" type="presOf" srcId="{822265FB-C244-4BE8-80D3-515AC21B49E1}" destId="{3F3A594D-43AB-473C-B740-0BFB724CD354}" srcOrd="0" destOrd="0" presId="urn:microsoft.com/office/officeart/2005/8/layout/process1"/>
    <dgm:cxn modelId="{D50270B5-2372-41E9-B7D9-04D824F63BD0}" type="presOf" srcId="{82E46B14-24B4-4391-BBF2-BE9E141D584D}" destId="{25CC37F1-4089-4BF2-81B2-9DF7F2550B5C}" srcOrd="0" destOrd="0" presId="urn:microsoft.com/office/officeart/2005/8/layout/process1"/>
    <dgm:cxn modelId="{3A2CF3B8-5897-422E-8962-86C1FC591716}" srcId="{E63B3FD2-6AC5-4A06-89D4-1D5EDC44699E}" destId="{8B28C179-B88F-4487-9326-4D64AE763643}" srcOrd="1" destOrd="0" parTransId="{5FD91F9A-3724-4510-9847-375B70F8B6C6}" sibTransId="{822265FB-C244-4BE8-80D3-515AC21B49E1}"/>
    <dgm:cxn modelId="{D83661E4-B7AE-4B3E-AB8B-3572DAE6AEFB}" type="presOf" srcId="{E63B3FD2-6AC5-4A06-89D4-1D5EDC44699E}" destId="{935FFED7-F157-4489-BC45-D5AFB92F5E1D}" srcOrd="0" destOrd="0" presId="urn:microsoft.com/office/officeart/2005/8/layout/process1"/>
    <dgm:cxn modelId="{9C8EA1BA-6C82-4115-AE85-1E446740E676}" type="presParOf" srcId="{935FFED7-F157-4489-BC45-D5AFB92F5E1D}" destId="{7DEB0699-B974-4629-BC1E-E1605BE3770D}" srcOrd="0" destOrd="0" presId="urn:microsoft.com/office/officeart/2005/8/layout/process1"/>
    <dgm:cxn modelId="{6233D6C9-DB64-4B2F-8F75-8DCD42811987}" type="presParOf" srcId="{935FFED7-F157-4489-BC45-D5AFB92F5E1D}" destId="{25CC37F1-4089-4BF2-81B2-9DF7F2550B5C}" srcOrd="1" destOrd="0" presId="urn:microsoft.com/office/officeart/2005/8/layout/process1"/>
    <dgm:cxn modelId="{9DE6330B-DC1C-4AA7-9A4B-13E492289014}" type="presParOf" srcId="{25CC37F1-4089-4BF2-81B2-9DF7F2550B5C}" destId="{8D51835D-01AD-416C-AE6F-9D8952046555}" srcOrd="0" destOrd="0" presId="urn:microsoft.com/office/officeart/2005/8/layout/process1"/>
    <dgm:cxn modelId="{E6D3D899-C3AA-4D4B-AE29-8B24FA96397D}" type="presParOf" srcId="{935FFED7-F157-4489-BC45-D5AFB92F5E1D}" destId="{5C74EEA6-CD8F-483F-851B-6E2908CDACB0}" srcOrd="2" destOrd="0" presId="urn:microsoft.com/office/officeart/2005/8/layout/process1"/>
    <dgm:cxn modelId="{E5B8E92F-42C3-43E2-A5A6-9692391D3436}" type="presParOf" srcId="{935FFED7-F157-4489-BC45-D5AFB92F5E1D}" destId="{3F3A594D-43AB-473C-B740-0BFB724CD354}" srcOrd="3" destOrd="0" presId="urn:microsoft.com/office/officeart/2005/8/layout/process1"/>
    <dgm:cxn modelId="{539E675A-2D9F-4D21-8862-66CE30BF924C}" type="presParOf" srcId="{3F3A594D-43AB-473C-B740-0BFB724CD354}" destId="{1D1F0AF0-59C3-469D-8822-DB9DB9CA4EBD}" srcOrd="0" destOrd="0" presId="urn:microsoft.com/office/officeart/2005/8/layout/process1"/>
    <dgm:cxn modelId="{D543AF85-5F60-468B-B6BD-2BB4987B16BC}" type="presParOf" srcId="{935FFED7-F157-4489-BC45-D5AFB92F5E1D}" destId="{9A4B4B38-6735-43BE-A4E0-36332A1A97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3B3FD2-6AC5-4A06-89D4-1D5EDC44699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1C8720-3FD1-4DA5-9BF8-1D16CAFC2ECB}">
      <dgm:prSet phldrT="[Text]"/>
      <dgm:spPr>
        <a:solidFill>
          <a:srgbClr val="00B050"/>
        </a:solidFill>
        <a:ln w="0">
          <a:noFill/>
        </a:ln>
      </dgm:spPr>
      <dgm:t>
        <a:bodyPr/>
        <a:lstStyle/>
        <a:p>
          <a:endParaRPr lang="en-US" dirty="0"/>
        </a:p>
      </dgm:t>
    </dgm:pt>
    <dgm:pt modelId="{05D964B1-798A-44EF-B5E3-CFE13455DA1B}" type="sibTrans" cxnId="{F98BBB59-EF42-4E4C-9D46-B50FB8438BE6}">
      <dgm:prSet/>
      <dgm:spPr/>
      <dgm:t>
        <a:bodyPr/>
        <a:lstStyle/>
        <a:p>
          <a:endParaRPr lang="en-US"/>
        </a:p>
      </dgm:t>
    </dgm:pt>
    <dgm:pt modelId="{11E5F7E9-E7F0-4C7D-9800-D5E8DA7649C1}" type="parTrans" cxnId="{F98BBB59-EF42-4E4C-9D46-B50FB8438BE6}">
      <dgm:prSet/>
      <dgm:spPr/>
      <dgm:t>
        <a:bodyPr/>
        <a:lstStyle/>
        <a:p>
          <a:endParaRPr lang="en-US"/>
        </a:p>
      </dgm:t>
    </dgm:pt>
    <dgm:pt modelId="{8B28C179-B88F-4487-9326-4D64AE763643}">
      <dgm:prSet phldrT="[Text]"/>
      <dgm:spPr>
        <a:solidFill>
          <a:srgbClr val="2D529F"/>
        </a:solidFill>
      </dgm:spPr>
      <dgm:t>
        <a:bodyPr/>
        <a:lstStyle/>
        <a:p>
          <a:r>
            <a:rPr lang="en-US" dirty="0"/>
            <a:t>Details</a:t>
          </a:r>
        </a:p>
      </dgm:t>
    </dgm:pt>
    <dgm:pt modelId="{822265FB-C244-4BE8-80D3-515AC21B49E1}" type="sibTrans" cxnId="{3A2CF3B8-5897-422E-8962-86C1FC591716}">
      <dgm:prSet/>
      <dgm:spPr>
        <a:solidFill>
          <a:srgbClr val="D4D8EE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US"/>
        </a:p>
      </dgm:t>
    </dgm:pt>
    <dgm:pt modelId="{5FD91F9A-3724-4510-9847-375B70F8B6C6}" type="parTrans" cxnId="{3A2CF3B8-5897-422E-8962-86C1FC591716}">
      <dgm:prSet/>
      <dgm:spPr/>
      <dgm:t>
        <a:bodyPr/>
        <a:lstStyle/>
        <a:p>
          <a:endParaRPr lang="en-US"/>
        </a:p>
      </dgm:t>
    </dgm:pt>
    <dgm:pt modelId="{19153F49-5AF6-458A-89C2-114E0647DBED}">
      <dgm:prSet phldrT="[Text]"/>
      <dgm:spPr>
        <a:solidFill>
          <a:srgbClr val="2A7BF2"/>
        </a:solidFill>
      </dgm:spPr>
      <dgm:t>
        <a:bodyPr/>
        <a:lstStyle/>
        <a:p>
          <a:r>
            <a:rPr lang="en-US" b="1" dirty="0"/>
            <a:t>Goal</a:t>
          </a:r>
          <a:endParaRPr lang="en-US" b="0" dirty="0"/>
        </a:p>
      </dgm:t>
    </dgm:pt>
    <dgm:pt modelId="{82E46B14-24B4-4391-BBF2-BE9E141D584D}" type="sibTrans" cxnId="{FBC3D823-EC1C-4DD7-9B3F-7E061F01B16D}">
      <dgm:prSet/>
      <dgm:spPr>
        <a:solidFill>
          <a:srgbClr val="D4D8EE"/>
        </a:solidFill>
      </dgm:spPr>
      <dgm:t>
        <a:bodyPr/>
        <a:lstStyle/>
        <a:p>
          <a:endParaRPr lang="en-US"/>
        </a:p>
      </dgm:t>
    </dgm:pt>
    <dgm:pt modelId="{EE77A94E-D136-4FC3-9A97-FA871932E922}" type="parTrans" cxnId="{FBC3D823-EC1C-4DD7-9B3F-7E061F01B16D}">
      <dgm:prSet/>
      <dgm:spPr/>
      <dgm:t>
        <a:bodyPr/>
        <a:lstStyle/>
        <a:p>
          <a:endParaRPr lang="en-US"/>
        </a:p>
      </dgm:t>
    </dgm:pt>
    <dgm:pt modelId="{935FFED7-F157-4489-BC45-D5AFB92F5E1D}" type="pres">
      <dgm:prSet presAssocID="{E63B3FD2-6AC5-4A06-89D4-1D5EDC44699E}" presName="Name0" presStyleCnt="0">
        <dgm:presLayoutVars>
          <dgm:dir/>
          <dgm:resizeHandles val="exact"/>
        </dgm:presLayoutVars>
      </dgm:prSet>
      <dgm:spPr/>
    </dgm:pt>
    <dgm:pt modelId="{7DEB0699-B974-4629-BC1E-E1605BE3770D}" type="pres">
      <dgm:prSet presAssocID="{19153F49-5AF6-458A-89C2-114E0647DBED}" presName="node" presStyleLbl="node1" presStyleIdx="0" presStyleCnt="3" custScaleX="125649" custScaleY="63547">
        <dgm:presLayoutVars>
          <dgm:bulletEnabled val="1"/>
        </dgm:presLayoutVars>
      </dgm:prSet>
      <dgm:spPr/>
    </dgm:pt>
    <dgm:pt modelId="{25CC37F1-4089-4BF2-81B2-9DF7F2550B5C}" type="pres">
      <dgm:prSet presAssocID="{82E46B14-24B4-4391-BBF2-BE9E141D584D}" presName="sibTrans" presStyleLbl="sibTrans2D1" presStyleIdx="0" presStyleCnt="2" custScaleY="59559"/>
      <dgm:spPr/>
    </dgm:pt>
    <dgm:pt modelId="{8D51835D-01AD-416C-AE6F-9D8952046555}" type="pres">
      <dgm:prSet presAssocID="{82E46B14-24B4-4391-BBF2-BE9E141D584D}" presName="connectorText" presStyleLbl="sibTrans2D1" presStyleIdx="0" presStyleCnt="2"/>
      <dgm:spPr/>
    </dgm:pt>
    <dgm:pt modelId="{5C74EEA6-CD8F-483F-851B-6E2908CDACB0}" type="pres">
      <dgm:prSet presAssocID="{8B28C179-B88F-4487-9326-4D64AE763643}" presName="node" presStyleLbl="node1" presStyleIdx="1" presStyleCnt="3" custScaleX="180318" custScaleY="63547">
        <dgm:presLayoutVars>
          <dgm:bulletEnabled val="1"/>
        </dgm:presLayoutVars>
      </dgm:prSet>
      <dgm:spPr/>
    </dgm:pt>
    <dgm:pt modelId="{3F3A594D-43AB-473C-B740-0BFB724CD354}" type="pres">
      <dgm:prSet presAssocID="{822265FB-C244-4BE8-80D3-515AC21B49E1}" presName="sibTrans" presStyleLbl="sibTrans2D1" presStyleIdx="1" presStyleCnt="2" custScaleY="59559"/>
      <dgm:spPr/>
    </dgm:pt>
    <dgm:pt modelId="{1D1F0AF0-59C3-469D-8822-DB9DB9CA4EBD}" type="pres">
      <dgm:prSet presAssocID="{822265FB-C244-4BE8-80D3-515AC21B49E1}" presName="connectorText" presStyleLbl="sibTrans2D1" presStyleIdx="1" presStyleCnt="2"/>
      <dgm:spPr/>
    </dgm:pt>
    <dgm:pt modelId="{9A4B4B38-6735-43BE-A4E0-36332A1A97A9}" type="pres">
      <dgm:prSet presAssocID="{DC1C8720-3FD1-4DA5-9BF8-1D16CAFC2ECB}" presName="node" presStyleLbl="node1" presStyleIdx="2" presStyleCnt="3" custScaleX="16696" custScaleY="41151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7C924A13-C5C9-41E5-AC41-65251C9B9A1C}" type="presOf" srcId="{DC1C8720-3FD1-4DA5-9BF8-1D16CAFC2ECB}" destId="{9A4B4B38-6735-43BE-A4E0-36332A1A97A9}" srcOrd="0" destOrd="0" presId="urn:microsoft.com/office/officeart/2005/8/layout/process1"/>
    <dgm:cxn modelId="{FBC3D823-EC1C-4DD7-9B3F-7E061F01B16D}" srcId="{E63B3FD2-6AC5-4A06-89D4-1D5EDC44699E}" destId="{19153F49-5AF6-458A-89C2-114E0647DBED}" srcOrd="0" destOrd="0" parTransId="{EE77A94E-D136-4FC3-9A97-FA871932E922}" sibTransId="{82E46B14-24B4-4391-BBF2-BE9E141D584D}"/>
    <dgm:cxn modelId="{854C2F2B-6121-459F-9EF1-924D4EF99ED9}" type="presOf" srcId="{82E46B14-24B4-4391-BBF2-BE9E141D584D}" destId="{8D51835D-01AD-416C-AE6F-9D8952046555}" srcOrd="1" destOrd="0" presId="urn:microsoft.com/office/officeart/2005/8/layout/process1"/>
    <dgm:cxn modelId="{7E745738-FBF9-427B-B87B-CEDFE99D319D}" type="presOf" srcId="{19153F49-5AF6-458A-89C2-114E0647DBED}" destId="{7DEB0699-B974-4629-BC1E-E1605BE3770D}" srcOrd="0" destOrd="0" presId="urn:microsoft.com/office/officeart/2005/8/layout/process1"/>
    <dgm:cxn modelId="{A493D63C-6381-4DE3-A6A9-4EBEDA24591A}" type="presOf" srcId="{822265FB-C244-4BE8-80D3-515AC21B49E1}" destId="{1D1F0AF0-59C3-469D-8822-DB9DB9CA4EBD}" srcOrd="1" destOrd="0" presId="urn:microsoft.com/office/officeart/2005/8/layout/process1"/>
    <dgm:cxn modelId="{2810226B-4F45-4341-97BD-8789859956ED}" type="presOf" srcId="{8B28C179-B88F-4487-9326-4D64AE763643}" destId="{5C74EEA6-CD8F-483F-851B-6E2908CDACB0}" srcOrd="0" destOrd="0" presId="urn:microsoft.com/office/officeart/2005/8/layout/process1"/>
    <dgm:cxn modelId="{F98BBB59-EF42-4E4C-9D46-B50FB8438BE6}" srcId="{E63B3FD2-6AC5-4A06-89D4-1D5EDC44699E}" destId="{DC1C8720-3FD1-4DA5-9BF8-1D16CAFC2ECB}" srcOrd="2" destOrd="0" parTransId="{11E5F7E9-E7F0-4C7D-9800-D5E8DA7649C1}" sibTransId="{05D964B1-798A-44EF-B5E3-CFE13455DA1B}"/>
    <dgm:cxn modelId="{8C52C89C-D4E4-4F43-AB56-8D783CD89866}" type="presOf" srcId="{822265FB-C244-4BE8-80D3-515AC21B49E1}" destId="{3F3A594D-43AB-473C-B740-0BFB724CD354}" srcOrd="0" destOrd="0" presId="urn:microsoft.com/office/officeart/2005/8/layout/process1"/>
    <dgm:cxn modelId="{D50270B5-2372-41E9-B7D9-04D824F63BD0}" type="presOf" srcId="{82E46B14-24B4-4391-BBF2-BE9E141D584D}" destId="{25CC37F1-4089-4BF2-81B2-9DF7F2550B5C}" srcOrd="0" destOrd="0" presId="urn:microsoft.com/office/officeart/2005/8/layout/process1"/>
    <dgm:cxn modelId="{3A2CF3B8-5897-422E-8962-86C1FC591716}" srcId="{E63B3FD2-6AC5-4A06-89D4-1D5EDC44699E}" destId="{8B28C179-B88F-4487-9326-4D64AE763643}" srcOrd="1" destOrd="0" parTransId="{5FD91F9A-3724-4510-9847-375B70F8B6C6}" sibTransId="{822265FB-C244-4BE8-80D3-515AC21B49E1}"/>
    <dgm:cxn modelId="{D83661E4-B7AE-4B3E-AB8B-3572DAE6AEFB}" type="presOf" srcId="{E63B3FD2-6AC5-4A06-89D4-1D5EDC44699E}" destId="{935FFED7-F157-4489-BC45-D5AFB92F5E1D}" srcOrd="0" destOrd="0" presId="urn:microsoft.com/office/officeart/2005/8/layout/process1"/>
    <dgm:cxn modelId="{9C8EA1BA-6C82-4115-AE85-1E446740E676}" type="presParOf" srcId="{935FFED7-F157-4489-BC45-D5AFB92F5E1D}" destId="{7DEB0699-B974-4629-BC1E-E1605BE3770D}" srcOrd="0" destOrd="0" presId="urn:microsoft.com/office/officeart/2005/8/layout/process1"/>
    <dgm:cxn modelId="{6233D6C9-DB64-4B2F-8F75-8DCD42811987}" type="presParOf" srcId="{935FFED7-F157-4489-BC45-D5AFB92F5E1D}" destId="{25CC37F1-4089-4BF2-81B2-9DF7F2550B5C}" srcOrd="1" destOrd="0" presId="urn:microsoft.com/office/officeart/2005/8/layout/process1"/>
    <dgm:cxn modelId="{9DE6330B-DC1C-4AA7-9A4B-13E492289014}" type="presParOf" srcId="{25CC37F1-4089-4BF2-81B2-9DF7F2550B5C}" destId="{8D51835D-01AD-416C-AE6F-9D8952046555}" srcOrd="0" destOrd="0" presId="urn:microsoft.com/office/officeart/2005/8/layout/process1"/>
    <dgm:cxn modelId="{E6D3D899-C3AA-4D4B-AE29-8B24FA96397D}" type="presParOf" srcId="{935FFED7-F157-4489-BC45-D5AFB92F5E1D}" destId="{5C74EEA6-CD8F-483F-851B-6E2908CDACB0}" srcOrd="2" destOrd="0" presId="urn:microsoft.com/office/officeart/2005/8/layout/process1"/>
    <dgm:cxn modelId="{E5B8E92F-42C3-43E2-A5A6-9692391D3436}" type="presParOf" srcId="{935FFED7-F157-4489-BC45-D5AFB92F5E1D}" destId="{3F3A594D-43AB-473C-B740-0BFB724CD354}" srcOrd="3" destOrd="0" presId="urn:microsoft.com/office/officeart/2005/8/layout/process1"/>
    <dgm:cxn modelId="{539E675A-2D9F-4D21-8862-66CE30BF924C}" type="presParOf" srcId="{3F3A594D-43AB-473C-B740-0BFB724CD354}" destId="{1D1F0AF0-59C3-469D-8822-DB9DB9CA4EBD}" srcOrd="0" destOrd="0" presId="urn:microsoft.com/office/officeart/2005/8/layout/process1"/>
    <dgm:cxn modelId="{D543AF85-5F60-468B-B6BD-2BB4987B16BC}" type="presParOf" srcId="{935FFED7-F157-4489-BC45-D5AFB92F5E1D}" destId="{9A4B4B38-6735-43BE-A4E0-36332A1A97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3B3FD2-6AC5-4A06-89D4-1D5EDC44699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1C8720-3FD1-4DA5-9BF8-1D16CAFC2ECB}">
      <dgm:prSet phldrT="[Text]"/>
      <dgm:spPr>
        <a:solidFill>
          <a:srgbClr val="FF0000"/>
        </a:solidFill>
        <a:ln w="0">
          <a:noFill/>
        </a:ln>
      </dgm:spPr>
      <dgm:t>
        <a:bodyPr/>
        <a:lstStyle/>
        <a:p>
          <a:endParaRPr lang="en-US" dirty="0"/>
        </a:p>
      </dgm:t>
    </dgm:pt>
    <dgm:pt modelId="{05D964B1-798A-44EF-B5E3-CFE13455DA1B}" type="sibTrans" cxnId="{F98BBB59-EF42-4E4C-9D46-B50FB8438BE6}">
      <dgm:prSet/>
      <dgm:spPr/>
      <dgm:t>
        <a:bodyPr/>
        <a:lstStyle/>
        <a:p>
          <a:endParaRPr lang="en-US"/>
        </a:p>
      </dgm:t>
    </dgm:pt>
    <dgm:pt modelId="{11E5F7E9-E7F0-4C7D-9800-D5E8DA7649C1}" type="parTrans" cxnId="{F98BBB59-EF42-4E4C-9D46-B50FB8438BE6}">
      <dgm:prSet/>
      <dgm:spPr/>
      <dgm:t>
        <a:bodyPr/>
        <a:lstStyle/>
        <a:p>
          <a:endParaRPr lang="en-US"/>
        </a:p>
      </dgm:t>
    </dgm:pt>
    <dgm:pt modelId="{8B28C179-B88F-4487-9326-4D64AE763643}">
      <dgm:prSet phldrT="[Text]"/>
      <dgm:spPr>
        <a:solidFill>
          <a:srgbClr val="2D529F"/>
        </a:solidFill>
      </dgm:spPr>
      <dgm:t>
        <a:bodyPr/>
        <a:lstStyle/>
        <a:p>
          <a:r>
            <a:rPr lang="en-US" dirty="0"/>
            <a:t>Details</a:t>
          </a:r>
        </a:p>
      </dgm:t>
    </dgm:pt>
    <dgm:pt modelId="{822265FB-C244-4BE8-80D3-515AC21B49E1}" type="sibTrans" cxnId="{3A2CF3B8-5897-422E-8962-86C1FC591716}">
      <dgm:prSet/>
      <dgm:spPr>
        <a:solidFill>
          <a:srgbClr val="D4D8EE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US"/>
        </a:p>
      </dgm:t>
    </dgm:pt>
    <dgm:pt modelId="{5FD91F9A-3724-4510-9847-375B70F8B6C6}" type="parTrans" cxnId="{3A2CF3B8-5897-422E-8962-86C1FC591716}">
      <dgm:prSet/>
      <dgm:spPr/>
      <dgm:t>
        <a:bodyPr/>
        <a:lstStyle/>
        <a:p>
          <a:endParaRPr lang="en-US"/>
        </a:p>
      </dgm:t>
    </dgm:pt>
    <dgm:pt modelId="{19153F49-5AF6-458A-89C2-114E0647DBED}">
      <dgm:prSet phldrT="[Text]"/>
      <dgm:spPr>
        <a:solidFill>
          <a:srgbClr val="2A7BF2"/>
        </a:solidFill>
      </dgm:spPr>
      <dgm:t>
        <a:bodyPr/>
        <a:lstStyle/>
        <a:p>
          <a:r>
            <a:rPr lang="en-US" b="1" dirty="0"/>
            <a:t>Goal</a:t>
          </a:r>
          <a:endParaRPr lang="en-US" b="0" dirty="0"/>
        </a:p>
      </dgm:t>
    </dgm:pt>
    <dgm:pt modelId="{82E46B14-24B4-4391-BBF2-BE9E141D584D}" type="sibTrans" cxnId="{FBC3D823-EC1C-4DD7-9B3F-7E061F01B16D}">
      <dgm:prSet/>
      <dgm:spPr>
        <a:solidFill>
          <a:srgbClr val="D4D8EE"/>
        </a:solidFill>
      </dgm:spPr>
      <dgm:t>
        <a:bodyPr/>
        <a:lstStyle/>
        <a:p>
          <a:endParaRPr lang="en-US"/>
        </a:p>
      </dgm:t>
    </dgm:pt>
    <dgm:pt modelId="{EE77A94E-D136-4FC3-9A97-FA871932E922}" type="parTrans" cxnId="{FBC3D823-EC1C-4DD7-9B3F-7E061F01B16D}">
      <dgm:prSet/>
      <dgm:spPr/>
      <dgm:t>
        <a:bodyPr/>
        <a:lstStyle/>
        <a:p>
          <a:endParaRPr lang="en-US"/>
        </a:p>
      </dgm:t>
    </dgm:pt>
    <dgm:pt modelId="{935FFED7-F157-4489-BC45-D5AFB92F5E1D}" type="pres">
      <dgm:prSet presAssocID="{E63B3FD2-6AC5-4A06-89D4-1D5EDC44699E}" presName="Name0" presStyleCnt="0">
        <dgm:presLayoutVars>
          <dgm:dir/>
          <dgm:resizeHandles val="exact"/>
        </dgm:presLayoutVars>
      </dgm:prSet>
      <dgm:spPr/>
    </dgm:pt>
    <dgm:pt modelId="{7DEB0699-B974-4629-BC1E-E1605BE3770D}" type="pres">
      <dgm:prSet presAssocID="{19153F49-5AF6-458A-89C2-114E0647DBED}" presName="node" presStyleLbl="node1" presStyleIdx="0" presStyleCnt="3" custScaleX="125649" custScaleY="63547">
        <dgm:presLayoutVars>
          <dgm:bulletEnabled val="1"/>
        </dgm:presLayoutVars>
      </dgm:prSet>
      <dgm:spPr/>
    </dgm:pt>
    <dgm:pt modelId="{25CC37F1-4089-4BF2-81B2-9DF7F2550B5C}" type="pres">
      <dgm:prSet presAssocID="{82E46B14-24B4-4391-BBF2-BE9E141D584D}" presName="sibTrans" presStyleLbl="sibTrans2D1" presStyleIdx="0" presStyleCnt="2" custScaleY="59559"/>
      <dgm:spPr/>
    </dgm:pt>
    <dgm:pt modelId="{8D51835D-01AD-416C-AE6F-9D8952046555}" type="pres">
      <dgm:prSet presAssocID="{82E46B14-24B4-4391-BBF2-BE9E141D584D}" presName="connectorText" presStyleLbl="sibTrans2D1" presStyleIdx="0" presStyleCnt="2"/>
      <dgm:spPr/>
    </dgm:pt>
    <dgm:pt modelId="{5C74EEA6-CD8F-483F-851B-6E2908CDACB0}" type="pres">
      <dgm:prSet presAssocID="{8B28C179-B88F-4487-9326-4D64AE763643}" presName="node" presStyleLbl="node1" presStyleIdx="1" presStyleCnt="3" custScaleX="180318" custScaleY="63547">
        <dgm:presLayoutVars>
          <dgm:bulletEnabled val="1"/>
        </dgm:presLayoutVars>
      </dgm:prSet>
      <dgm:spPr/>
    </dgm:pt>
    <dgm:pt modelId="{3F3A594D-43AB-473C-B740-0BFB724CD354}" type="pres">
      <dgm:prSet presAssocID="{822265FB-C244-4BE8-80D3-515AC21B49E1}" presName="sibTrans" presStyleLbl="sibTrans2D1" presStyleIdx="1" presStyleCnt="2" custScaleY="59559"/>
      <dgm:spPr/>
    </dgm:pt>
    <dgm:pt modelId="{1D1F0AF0-59C3-469D-8822-DB9DB9CA4EBD}" type="pres">
      <dgm:prSet presAssocID="{822265FB-C244-4BE8-80D3-515AC21B49E1}" presName="connectorText" presStyleLbl="sibTrans2D1" presStyleIdx="1" presStyleCnt="2"/>
      <dgm:spPr/>
    </dgm:pt>
    <dgm:pt modelId="{9A4B4B38-6735-43BE-A4E0-36332A1A97A9}" type="pres">
      <dgm:prSet presAssocID="{DC1C8720-3FD1-4DA5-9BF8-1D16CAFC2ECB}" presName="node" presStyleLbl="node1" presStyleIdx="2" presStyleCnt="3" custScaleX="16696" custScaleY="41151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7C924A13-C5C9-41E5-AC41-65251C9B9A1C}" type="presOf" srcId="{DC1C8720-3FD1-4DA5-9BF8-1D16CAFC2ECB}" destId="{9A4B4B38-6735-43BE-A4E0-36332A1A97A9}" srcOrd="0" destOrd="0" presId="urn:microsoft.com/office/officeart/2005/8/layout/process1"/>
    <dgm:cxn modelId="{FBC3D823-EC1C-4DD7-9B3F-7E061F01B16D}" srcId="{E63B3FD2-6AC5-4A06-89D4-1D5EDC44699E}" destId="{19153F49-5AF6-458A-89C2-114E0647DBED}" srcOrd="0" destOrd="0" parTransId="{EE77A94E-D136-4FC3-9A97-FA871932E922}" sibTransId="{82E46B14-24B4-4391-BBF2-BE9E141D584D}"/>
    <dgm:cxn modelId="{854C2F2B-6121-459F-9EF1-924D4EF99ED9}" type="presOf" srcId="{82E46B14-24B4-4391-BBF2-BE9E141D584D}" destId="{8D51835D-01AD-416C-AE6F-9D8952046555}" srcOrd="1" destOrd="0" presId="urn:microsoft.com/office/officeart/2005/8/layout/process1"/>
    <dgm:cxn modelId="{7E745738-FBF9-427B-B87B-CEDFE99D319D}" type="presOf" srcId="{19153F49-5AF6-458A-89C2-114E0647DBED}" destId="{7DEB0699-B974-4629-BC1E-E1605BE3770D}" srcOrd="0" destOrd="0" presId="urn:microsoft.com/office/officeart/2005/8/layout/process1"/>
    <dgm:cxn modelId="{A493D63C-6381-4DE3-A6A9-4EBEDA24591A}" type="presOf" srcId="{822265FB-C244-4BE8-80D3-515AC21B49E1}" destId="{1D1F0AF0-59C3-469D-8822-DB9DB9CA4EBD}" srcOrd="1" destOrd="0" presId="urn:microsoft.com/office/officeart/2005/8/layout/process1"/>
    <dgm:cxn modelId="{2810226B-4F45-4341-97BD-8789859956ED}" type="presOf" srcId="{8B28C179-B88F-4487-9326-4D64AE763643}" destId="{5C74EEA6-CD8F-483F-851B-6E2908CDACB0}" srcOrd="0" destOrd="0" presId="urn:microsoft.com/office/officeart/2005/8/layout/process1"/>
    <dgm:cxn modelId="{F98BBB59-EF42-4E4C-9D46-B50FB8438BE6}" srcId="{E63B3FD2-6AC5-4A06-89D4-1D5EDC44699E}" destId="{DC1C8720-3FD1-4DA5-9BF8-1D16CAFC2ECB}" srcOrd="2" destOrd="0" parTransId="{11E5F7E9-E7F0-4C7D-9800-D5E8DA7649C1}" sibTransId="{05D964B1-798A-44EF-B5E3-CFE13455DA1B}"/>
    <dgm:cxn modelId="{8C52C89C-D4E4-4F43-AB56-8D783CD89866}" type="presOf" srcId="{822265FB-C244-4BE8-80D3-515AC21B49E1}" destId="{3F3A594D-43AB-473C-B740-0BFB724CD354}" srcOrd="0" destOrd="0" presId="urn:microsoft.com/office/officeart/2005/8/layout/process1"/>
    <dgm:cxn modelId="{D50270B5-2372-41E9-B7D9-04D824F63BD0}" type="presOf" srcId="{82E46B14-24B4-4391-BBF2-BE9E141D584D}" destId="{25CC37F1-4089-4BF2-81B2-9DF7F2550B5C}" srcOrd="0" destOrd="0" presId="urn:microsoft.com/office/officeart/2005/8/layout/process1"/>
    <dgm:cxn modelId="{3A2CF3B8-5897-422E-8962-86C1FC591716}" srcId="{E63B3FD2-6AC5-4A06-89D4-1D5EDC44699E}" destId="{8B28C179-B88F-4487-9326-4D64AE763643}" srcOrd="1" destOrd="0" parTransId="{5FD91F9A-3724-4510-9847-375B70F8B6C6}" sibTransId="{822265FB-C244-4BE8-80D3-515AC21B49E1}"/>
    <dgm:cxn modelId="{D83661E4-B7AE-4B3E-AB8B-3572DAE6AEFB}" type="presOf" srcId="{E63B3FD2-6AC5-4A06-89D4-1D5EDC44699E}" destId="{935FFED7-F157-4489-BC45-D5AFB92F5E1D}" srcOrd="0" destOrd="0" presId="urn:microsoft.com/office/officeart/2005/8/layout/process1"/>
    <dgm:cxn modelId="{9C8EA1BA-6C82-4115-AE85-1E446740E676}" type="presParOf" srcId="{935FFED7-F157-4489-BC45-D5AFB92F5E1D}" destId="{7DEB0699-B974-4629-BC1E-E1605BE3770D}" srcOrd="0" destOrd="0" presId="urn:microsoft.com/office/officeart/2005/8/layout/process1"/>
    <dgm:cxn modelId="{6233D6C9-DB64-4B2F-8F75-8DCD42811987}" type="presParOf" srcId="{935FFED7-F157-4489-BC45-D5AFB92F5E1D}" destId="{25CC37F1-4089-4BF2-81B2-9DF7F2550B5C}" srcOrd="1" destOrd="0" presId="urn:microsoft.com/office/officeart/2005/8/layout/process1"/>
    <dgm:cxn modelId="{9DE6330B-DC1C-4AA7-9A4B-13E492289014}" type="presParOf" srcId="{25CC37F1-4089-4BF2-81B2-9DF7F2550B5C}" destId="{8D51835D-01AD-416C-AE6F-9D8952046555}" srcOrd="0" destOrd="0" presId="urn:microsoft.com/office/officeart/2005/8/layout/process1"/>
    <dgm:cxn modelId="{E6D3D899-C3AA-4D4B-AE29-8B24FA96397D}" type="presParOf" srcId="{935FFED7-F157-4489-BC45-D5AFB92F5E1D}" destId="{5C74EEA6-CD8F-483F-851B-6E2908CDACB0}" srcOrd="2" destOrd="0" presId="urn:microsoft.com/office/officeart/2005/8/layout/process1"/>
    <dgm:cxn modelId="{E5B8E92F-42C3-43E2-A5A6-9692391D3436}" type="presParOf" srcId="{935FFED7-F157-4489-BC45-D5AFB92F5E1D}" destId="{3F3A594D-43AB-473C-B740-0BFB724CD354}" srcOrd="3" destOrd="0" presId="urn:microsoft.com/office/officeart/2005/8/layout/process1"/>
    <dgm:cxn modelId="{539E675A-2D9F-4D21-8862-66CE30BF924C}" type="presParOf" srcId="{3F3A594D-43AB-473C-B740-0BFB724CD354}" destId="{1D1F0AF0-59C3-469D-8822-DB9DB9CA4EBD}" srcOrd="0" destOrd="0" presId="urn:microsoft.com/office/officeart/2005/8/layout/process1"/>
    <dgm:cxn modelId="{D543AF85-5F60-468B-B6BD-2BB4987B16BC}" type="presParOf" srcId="{935FFED7-F157-4489-BC45-D5AFB92F5E1D}" destId="{9A4B4B38-6735-43BE-A4E0-36332A1A97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B0699-B974-4629-BC1E-E1605BE3770D}">
      <dsp:nvSpPr>
        <dsp:cNvPr id="0" name=""/>
        <dsp:cNvSpPr/>
      </dsp:nvSpPr>
      <dsp:spPr>
        <a:xfrm>
          <a:off x="10231" y="0"/>
          <a:ext cx="3574573" cy="614117"/>
        </a:xfrm>
        <a:prstGeom prst="roundRect">
          <a:avLst>
            <a:gd name="adj" fmla="val 10000"/>
          </a:avLst>
        </a:prstGeom>
        <a:solidFill>
          <a:srgbClr val="2A7B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Goal</a:t>
          </a:r>
          <a:endParaRPr lang="en-US" sz="2600" kern="1200" dirty="0"/>
        </a:p>
      </dsp:txBody>
      <dsp:txXfrm>
        <a:off x="28218" y="17987"/>
        <a:ext cx="3538599" cy="578143"/>
      </dsp:txXfrm>
    </dsp:sp>
    <dsp:sp modelId="{25CC37F1-4089-4BF2-81B2-9DF7F2550B5C}">
      <dsp:nvSpPr>
        <dsp:cNvPr id="0" name=""/>
        <dsp:cNvSpPr/>
      </dsp:nvSpPr>
      <dsp:spPr>
        <a:xfrm>
          <a:off x="3872528" y="124177"/>
          <a:ext cx="609975" cy="365761"/>
        </a:xfrm>
        <a:prstGeom prst="rightArrow">
          <a:avLst>
            <a:gd name="adj1" fmla="val 60000"/>
            <a:gd name="adj2" fmla="val 50000"/>
          </a:avLst>
        </a:prstGeom>
        <a:solidFill>
          <a:srgbClr val="D4D8E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872528" y="197329"/>
        <a:ext cx="500247" cy="219457"/>
      </dsp:txXfrm>
    </dsp:sp>
    <dsp:sp modelId="{5C74EEA6-CD8F-483F-851B-6E2908CDACB0}">
      <dsp:nvSpPr>
        <dsp:cNvPr id="0" name=""/>
        <dsp:cNvSpPr/>
      </dsp:nvSpPr>
      <dsp:spPr>
        <a:xfrm>
          <a:off x="4735702" y="0"/>
          <a:ext cx="5188189" cy="614117"/>
        </a:xfrm>
        <a:prstGeom prst="roundRect">
          <a:avLst>
            <a:gd name="adj" fmla="val 10000"/>
          </a:avLst>
        </a:prstGeom>
        <a:solidFill>
          <a:srgbClr val="2D52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Details</a:t>
          </a:r>
        </a:p>
      </dsp:txBody>
      <dsp:txXfrm>
        <a:off x="4753689" y="17987"/>
        <a:ext cx="5152215" cy="578143"/>
      </dsp:txXfrm>
    </dsp:sp>
    <dsp:sp modelId="{3F3A594D-43AB-473C-B740-0BFB724CD354}">
      <dsp:nvSpPr>
        <dsp:cNvPr id="0" name=""/>
        <dsp:cNvSpPr/>
      </dsp:nvSpPr>
      <dsp:spPr>
        <a:xfrm>
          <a:off x="10211615" y="124177"/>
          <a:ext cx="609975" cy="365761"/>
        </a:xfrm>
        <a:prstGeom prst="rightArrow">
          <a:avLst>
            <a:gd name="adj1" fmla="val 60000"/>
            <a:gd name="adj2" fmla="val 50000"/>
          </a:avLst>
        </a:prstGeom>
        <a:solidFill>
          <a:srgbClr val="D4D8EE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0211615" y="197329"/>
        <a:ext cx="500247" cy="219457"/>
      </dsp:txXfrm>
    </dsp:sp>
    <dsp:sp modelId="{9A4B4B38-6735-43BE-A4E0-36332A1A97A9}">
      <dsp:nvSpPr>
        <dsp:cNvPr id="0" name=""/>
        <dsp:cNvSpPr/>
      </dsp:nvSpPr>
      <dsp:spPr>
        <a:xfrm>
          <a:off x="11074789" y="114907"/>
          <a:ext cx="480384" cy="384302"/>
        </a:xfrm>
        <a:prstGeom prst="hexagon">
          <a:avLst/>
        </a:prstGeom>
        <a:solidFill>
          <a:schemeClr val="accent4"/>
        </a:solid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1146846" y="172552"/>
        <a:ext cx="336270" cy="269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B0699-B974-4629-BC1E-E1605BE3770D}">
      <dsp:nvSpPr>
        <dsp:cNvPr id="0" name=""/>
        <dsp:cNvSpPr/>
      </dsp:nvSpPr>
      <dsp:spPr>
        <a:xfrm>
          <a:off x="6940" y="0"/>
          <a:ext cx="3604595" cy="614117"/>
        </a:xfrm>
        <a:prstGeom prst="roundRect">
          <a:avLst>
            <a:gd name="adj" fmla="val 10000"/>
          </a:avLst>
        </a:prstGeom>
        <a:solidFill>
          <a:srgbClr val="2A7B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Goal</a:t>
          </a:r>
          <a:endParaRPr lang="en-US" sz="2600" b="0" kern="1200" dirty="0"/>
        </a:p>
      </dsp:txBody>
      <dsp:txXfrm>
        <a:off x="24927" y="17987"/>
        <a:ext cx="3568621" cy="578143"/>
      </dsp:txXfrm>
    </dsp:sp>
    <dsp:sp modelId="{25CC37F1-4089-4BF2-81B2-9DF7F2550B5C}">
      <dsp:nvSpPr>
        <dsp:cNvPr id="0" name=""/>
        <dsp:cNvSpPr/>
      </dsp:nvSpPr>
      <dsp:spPr>
        <a:xfrm>
          <a:off x="3898414" y="124177"/>
          <a:ext cx="608181" cy="365761"/>
        </a:xfrm>
        <a:prstGeom prst="rightArrow">
          <a:avLst>
            <a:gd name="adj1" fmla="val 60000"/>
            <a:gd name="adj2" fmla="val 50000"/>
          </a:avLst>
        </a:prstGeom>
        <a:solidFill>
          <a:srgbClr val="D4D8E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898414" y="197329"/>
        <a:ext cx="498453" cy="219457"/>
      </dsp:txXfrm>
    </dsp:sp>
    <dsp:sp modelId="{5C74EEA6-CD8F-483F-851B-6E2908CDACB0}">
      <dsp:nvSpPr>
        <dsp:cNvPr id="0" name=""/>
        <dsp:cNvSpPr/>
      </dsp:nvSpPr>
      <dsp:spPr>
        <a:xfrm>
          <a:off x="4759049" y="0"/>
          <a:ext cx="5172930" cy="614117"/>
        </a:xfrm>
        <a:prstGeom prst="roundRect">
          <a:avLst>
            <a:gd name="adj" fmla="val 10000"/>
          </a:avLst>
        </a:prstGeom>
        <a:solidFill>
          <a:srgbClr val="2D52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Details</a:t>
          </a:r>
        </a:p>
      </dsp:txBody>
      <dsp:txXfrm>
        <a:off x="4777036" y="17987"/>
        <a:ext cx="5136956" cy="578143"/>
      </dsp:txXfrm>
    </dsp:sp>
    <dsp:sp modelId="{3F3A594D-43AB-473C-B740-0BFB724CD354}">
      <dsp:nvSpPr>
        <dsp:cNvPr id="0" name=""/>
        <dsp:cNvSpPr/>
      </dsp:nvSpPr>
      <dsp:spPr>
        <a:xfrm>
          <a:off x="10218857" y="124177"/>
          <a:ext cx="608181" cy="365761"/>
        </a:xfrm>
        <a:prstGeom prst="rightArrow">
          <a:avLst>
            <a:gd name="adj1" fmla="val 60000"/>
            <a:gd name="adj2" fmla="val 50000"/>
          </a:avLst>
        </a:prstGeom>
        <a:solidFill>
          <a:srgbClr val="D4D8EE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0218857" y="197329"/>
        <a:ext cx="498453" cy="219457"/>
      </dsp:txXfrm>
    </dsp:sp>
    <dsp:sp modelId="{9A4B4B38-6735-43BE-A4E0-36332A1A97A9}">
      <dsp:nvSpPr>
        <dsp:cNvPr id="0" name=""/>
        <dsp:cNvSpPr/>
      </dsp:nvSpPr>
      <dsp:spPr>
        <a:xfrm>
          <a:off x="11079492" y="108217"/>
          <a:ext cx="478971" cy="397682"/>
        </a:xfrm>
        <a:prstGeom prst="hexagon">
          <a:avLst/>
        </a:prstGeom>
        <a:solidFill>
          <a:srgbClr val="00B050"/>
        </a:solid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1152546" y="168873"/>
        <a:ext cx="332863" cy="27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B0699-B974-4629-BC1E-E1605BE3770D}">
      <dsp:nvSpPr>
        <dsp:cNvPr id="0" name=""/>
        <dsp:cNvSpPr/>
      </dsp:nvSpPr>
      <dsp:spPr>
        <a:xfrm>
          <a:off x="6940" y="0"/>
          <a:ext cx="3604595" cy="614117"/>
        </a:xfrm>
        <a:prstGeom prst="roundRect">
          <a:avLst>
            <a:gd name="adj" fmla="val 10000"/>
          </a:avLst>
        </a:prstGeom>
        <a:solidFill>
          <a:srgbClr val="2A7B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Goal</a:t>
          </a:r>
          <a:endParaRPr lang="en-US" sz="2600" b="0" kern="1200" dirty="0"/>
        </a:p>
      </dsp:txBody>
      <dsp:txXfrm>
        <a:off x="24927" y="17987"/>
        <a:ext cx="3568621" cy="578143"/>
      </dsp:txXfrm>
    </dsp:sp>
    <dsp:sp modelId="{25CC37F1-4089-4BF2-81B2-9DF7F2550B5C}">
      <dsp:nvSpPr>
        <dsp:cNvPr id="0" name=""/>
        <dsp:cNvSpPr/>
      </dsp:nvSpPr>
      <dsp:spPr>
        <a:xfrm>
          <a:off x="3898414" y="124177"/>
          <a:ext cx="608181" cy="365761"/>
        </a:xfrm>
        <a:prstGeom prst="rightArrow">
          <a:avLst>
            <a:gd name="adj1" fmla="val 60000"/>
            <a:gd name="adj2" fmla="val 50000"/>
          </a:avLst>
        </a:prstGeom>
        <a:solidFill>
          <a:srgbClr val="D4D8E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898414" y="197329"/>
        <a:ext cx="498453" cy="219457"/>
      </dsp:txXfrm>
    </dsp:sp>
    <dsp:sp modelId="{5C74EEA6-CD8F-483F-851B-6E2908CDACB0}">
      <dsp:nvSpPr>
        <dsp:cNvPr id="0" name=""/>
        <dsp:cNvSpPr/>
      </dsp:nvSpPr>
      <dsp:spPr>
        <a:xfrm>
          <a:off x="4759049" y="0"/>
          <a:ext cx="5172930" cy="614117"/>
        </a:xfrm>
        <a:prstGeom prst="roundRect">
          <a:avLst>
            <a:gd name="adj" fmla="val 10000"/>
          </a:avLst>
        </a:prstGeom>
        <a:solidFill>
          <a:srgbClr val="2D52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Details</a:t>
          </a:r>
        </a:p>
      </dsp:txBody>
      <dsp:txXfrm>
        <a:off x="4777036" y="17987"/>
        <a:ext cx="5136956" cy="578143"/>
      </dsp:txXfrm>
    </dsp:sp>
    <dsp:sp modelId="{3F3A594D-43AB-473C-B740-0BFB724CD354}">
      <dsp:nvSpPr>
        <dsp:cNvPr id="0" name=""/>
        <dsp:cNvSpPr/>
      </dsp:nvSpPr>
      <dsp:spPr>
        <a:xfrm>
          <a:off x="10218857" y="124177"/>
          <a:ext cx="608181" cy="365761"/>
        </a:xfrm>
        <a:prstGeom prst="rightArrow">
          <a:avLst>
            <a:gd name="adj1" fmla="val 60000"/>
            <a:gd name="adj2" fmla="val 50000"/>
          </a:avLst>
        </a:prstGeom>
        <a:solidFill>
          <a:srgbClr val="D4D8EE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0218857" y="197329"/>
        <a:ext cx="498453" cy="219457"/>
      </dsp:txXfrm>
    </dsp:sp>
    <dsp:sp modelId="{9A4B4B38-6735-43BE-A4E0-36332A1A97A9}">
      <dsp:nvSpPr>
        <dsp:cNvPr id="0" name=""/>
        <dsp:cNvSpPr/>
      </dsp:nvSpPr>
      <dsp:spPr>
        <a:xfrm>
          <a:off x="11079492" y="108217"/>
          <a:ext cx="478971" cy="397682"/>
        </a:xfrm>
        <a:prstGeom prst="hexagon">
          <a:avLst/>
        </a:prstGeom>
        <a:solidFill>
          <a:srgbClr val="FF0000"/>
        </a:solid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1152546" y="168873"/>
        <a:ext cx="332863" cy="27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E026-C6F5-4E3D-96F7-2B2498944F5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FD1DA-5FF0-4373-9AD2-FA25D691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0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8A9A-8330-4135-AAA2-09ED47B43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D215F-BEE3-4E61-A355-5FD79F33B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59AD1-323C-4524-946E-A8637C75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6BF16-5261-4BE9-95A6-5D8C5D54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C62-D0FB-4887-A0D2-736E424F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C3AC-7C99-4AD4-B4D1-13EC5AA0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48"/>
            <a:ext cx="10515600" cy="6055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E509C-FDCA-464C-B1B1-8AF872C8B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8AC9-4697-4B6C-A6E1-4D8BDFE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CC717A-173A-4688-A811-B44ACE7CD468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22040-53D6-422F-BE07-49EAC689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2E39F-E1DD-465F-8798-CE2A97AE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C62-D0FB-4887-A0D2-736E424F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2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58491-B4CB-4EFC-A3E0-54123009D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C509F-CFBB-4731-BBB1-B15231A3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68E7E-C719-429A-B6F7-FB869AED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CC717A-173A-4688-A811-B44ACE7CD468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741FC-56BA-4243-85D1-7D944905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49B67-CB7D-4344-A583-1B467F0A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C62-D0FB-4887-A0D2-736E424F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CCD63-04AD-424C-B6B5-E927689A6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5" y="935421"/>
            <a:ext cx="10891345" cy="5241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9183-9411-4CBB-9FC2-D1BC94C5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171-836D-47C9-894B-41F70AE8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C62-D0FB-4887-A0D2-736E424F74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DC524-4136-436F-978F-E7FE1E1E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55" y="13093"/>
            <a:ext cx="8954814" cy="7908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1B88-A784-4A32-85BB-FF451E4A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E65D-1BF2-4174-B420-45C394D82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7F4CB-35DA-4A80-A664-380FD6E9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BAFD9-CCF2-4A07-8267-A643C218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C62-D0FB-4887-A0D2-736E424F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6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6E58-C70D-44EE-AF73-A4A34509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48"/>
            <a:ext cx="10515600" cy="6055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C640-8A7B-476E-92BB-674137352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1C650-C030-4317-BD6D-C651F4DAC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7E9E7-CCCF-45A6-BD22-CB5FF4E2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AC9D-DAD7-469F-AEEC-8F6A31CF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C62-D0FB-4887-A0D2-736E424F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E74ED-3E85-4F02-BCE1-50F525EE5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190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D32BA-6F02-4E09-BA51-743F4D4EF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42926"/>
            <a:ext cx="5157787" cy="4346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71D06-6346-4BB6-BE91-62F5AD42A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190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36F1E-AF50-4F22-9C7F-344B80F70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2926"/>
            <a:ext cx="5183188" cy="4346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6FCD9-034F-44CF-BCBE-5A32C0FA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281BD-BFA5-4B7B-8B69-8A7E87A9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C62-D0FB-4887-A0D2-736E424F749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DNA molecules background">
            <a:extLst>
              <a:ext uri="{FF2B5EF4-FFF2-40B4-BE49-F238E27FC236}">
                <a16:creationId xmlns:a16="http://schemas.microsoft.com/office/drawing/2014/main" id="{B429EDAC-FCBB-5F78-1C1B-9248170B7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30295" b="65061"/>
          <a:stretch/>
        </p:blipFill>
        <p:spPr>
          <a:xfrm>
            <a:off x="0" y="0"/>
            <a:ext cx="12211987" cy="790859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398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4135-CECE-4219-8653-E73AF579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48"/>
            <a:ext cx="10515600" cy="6055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1A1AE-1493-4D57-B764-7757F504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FEAE5-5968-41F3-AB6C-64CF0DC1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C62-D0FB-4887-A0D2-736E424F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31D11-4F16-49F4-B97B-7236A518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15F05-E2FF-42AE-9AED-EA6B16A0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C62-D0FB-4887-A0D2-736E424F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EA32-E84C-4E2B-B418-A06ABC4D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1338"/>
            <a:ext cx="3932237" cy="12060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295DF-2536-49A5-81DE-89498CCF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51339"/>
            <a:ext cx="6172200" cy="5009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F4D80-20E2-4CF3-87C2-7454415C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CCCF2-C14A-4D60-95E2-04ECABE1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7014B-BFAB-44B4-A9D0-BD0F2440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C62-D0FB-4887-A0D2-736E424F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8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38DC-56F1-4F1D-93A2-5D21A21A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316"/>
            <a:ext cx="3932237" cy="122708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BCB29-10A0-437D-8EF5-C5D84E986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30317"/>
            <a:ext cx="6172200" cy="50307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07A03-90B9-493B-8520-8F311794C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6A6A4-F5A5-4F10-8902-EF498CBE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65490-3E44-45B5-8726-3C08A77A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C62-D0FB-4887-A0D2-736E424F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3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NA molecules background">
            <a:extLst>
              <a:ext uri="{FF2B5EF4-FFF2-40B4-BE49-F238E27FC236}">
                <a16:creationId xmlns:a16="http://schemas.microsoft.com/office/drawing/2014/main" id="{AE387E4B-746E-D311-3BC6-07792AE82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30295" b="65061"/>
          <a:stretch/>
        </p:blipFill>
        <p:spPr>
          <a:xfrm>
            <a:off x="0" y="0"/>
            <a:ext cx="12211987" cy="790859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B8BDC-0854-4F7F-BED7-D75A46A4B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27818"/>
            <a:ext cx="10515600" cy="524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5EAD4-6388-4583-A797-954716A7F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33A05-70FE-4690-8446-2431AEB1C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B3C62-D0FB-4887-A0D2-736E424F749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963705-F5D2-5693-F191-6949A66B2D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7815" y="6471074"/>
            <a:ext cx="1163128" cy="2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0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0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NA molecules background">
            <a:extLst>
              <a:ext uri="{FF2B5EF4-FFF2-40B4-BE49-F238E27FC236}">
                <a16:creationId xmlns:a16="http://schemas.microsoft.com/office/drawing/2014/main" id="{93CFC85E-4789-4411-8B1F-F204ABA47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30295" r="2" b="24242"/>
          <a:stretch/>
        </p:blipFill>
        <p:spPr>
          <a:xfrm>
            <a:off x="2816772" y="-14624"/>
            <a:ext cx="9365024" cy="688725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68" name="Freeform: Shape 62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5" name="Freeform: Shape 64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64D6E-ECAB-459C-9682-E97593523998}"/>
              </a:ext>
            </a:extLst>
          </p:cNvPr>
          <p:cNvSpPr txBox="1"/>
          <p:nvPr/>
        </p:nvSpPr>
        <p:spPr>
          <a:xfrm>
            <a:off x="428706" y="2749582"/>
            <a:ext cx="8867821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2D52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 Title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1E3F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1E3F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 Title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72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6B700B-60B8-7620-556D-0922B9D983E9}"/>
              </a:ext>
            </a:extLst>
          </p:cNvPr>
          <p:cNvSpPr/>
          <p:nvPr/>
        </p:nvSpPr>
        <p:spPr>
          <a:xfrm>
            <a:off x="102708" y="268077"/>
            <a:ext cx="11760133" cy="5909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1E3F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9B14B-283A-AF79-DA07-D7BC462F6422}"/>
              </a:ext>
            </a:extLst>
          </p:cNvPr>
          <p:cNvSpPr txBox="1"/>
          <p:nvPr/>
        </p:nvSpPr>
        <p:spPr>
          <a:xfrm>
            <a:off x="390876" y="961776"/>
            <a:ext cx="11471965" cy="443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Items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line-spacing options within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visually balance your list.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item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item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item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item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item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369455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5FD889E0-B400-4C63-B3F9-F6046D4DCE0C}"/>
              </a:ext>
            </a:extLst>
          </p:cNvPr>
          <p:cNvSpPr/>
          <p:nvPr/>
        </p:nvSpPr>
        <p:spPr>
          <a:xfrm>
            <a:off x="7902840" y="6463741"/>
            <a:ext cx="137924" cy="1323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03657-5B8A-CBD4-38D7-7D2D0323CCA8}"/>
              </a:ext>
            </a:extLst>
          </p:cNvPr>
          <p:cNvSpPr txBox="1"/>
          <p:nvPr/>
        </p:nvSpPr>
        <p:spPr>
          <a:xfrm>
            <a:off x="8040764" y="6391414"/>
            <a:ext cx="161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 target/in progress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F807BB-060F-DCC2-CB1A-2F2F18C5B481}"/>
              </a:ext>
            </a:extLst>
          </p:cNvPr>
          <p:cNvSpPr/>
          <p:nvPr/>
        </p:nvSpPr>
        <p:spPr>
          <a:xfrm>
            <a:off x="6680359" y="6463741"/>
            <a:ext cx="137924" cy="1323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C7AC39-8C48-3C49-6A78-E927FC0A781E}"/>
              </a:ext>
            </a:extLst>
          </p:cNvPr>
          <p:cNvSpPr txBox="1"/>
          <p:nvPr/>
        </p:nvSpPr>
        <p:spPr>
          <a:xfrm>
            <a:off x="6818283" y="6391414"/>
            <a:ext cx="109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8CEF07-37CF-2ADC-C928-78571343AA93}"/>
              </a:ext>
            </a:extLst>
          </p:cNvPr>
          <p:cNvSpPr/>
          <p:nvPr/>
        </p:nvSpPr>
        <p:spPr>
          <a:xfrm>
            <a:off x="9801521" y="6462628"/>
            <a:ext cx="137924" cy="1323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CF902E-6FFB-6844-46FD-B78570FEBB1D}"/>
              </a:ext>
            </a:extLst>
          </p:cNvPr>
          <p:cNvSpPr txBox="1"/>
          <p:nvPr/>
        </p:nvSpPr>
        <p:spPr>
          <a:xfrm>
            <a:off x="9939445" y="6390301"/>
            <a:ext cx="2555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Delayed//roadblock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3E0E75-E448-3E0F-B3B8-29A000076639}"/>
              </a:ext>
            </a:extLst>
          </p:cNvPr>
          <p:cNvSpPr/>
          <p:nvPr/>
        </p:nvSpPr>
        <p:spPr>
          <a:xfrm>
            <a:off x="102708" y="268077"/>
            <a:ext cx="11760133" cy="5909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1E3F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Tracking Slide Title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89772D64-BF87-29C0-7AE5-C46608825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992864"/>
              </p:ext>
            </p:extLst>
          </p:nvPr>
        </p:nvGraphicFramePr>
        <p:xfrm>
          <a:off x="462455" y="935420"/>
          <a:ext cx="11565405" cy="61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DE1F6750-93E8-559F-FEDE-C4810FEB9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738165"/>
              </p:ext>
            </p:extLst>
          </p:nvPr>
        </p:nvGraphicFramePr>
        <p:xfrm>
          <a:off x="462455" y="1597321"/>
          <a:ext cx="11565405" cy="61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36AB7DCF-0885-37EC-8E1F-F902C8427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60277"/>
              </p:ext>
            </p:extLst>
          </p:nvPr>
        </p:nvGraphicFramePr>
        <p:xfrm>
          <a:off x="462455" y="2259222"/>
          <a:ext cx="11565405" cy="61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57755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.potx" id="{C87445E5-1B83-46B1-9BBD-F52347D26DEA}" vid="{4673A5F0-DA08-4912-9369-54F801665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3E7E398E2264C8D697B8833E023FC" ma:contentTypeVersion="18" ma:contentTypeDescription="Create a new document." ma:contentTypeScope="" ma:versionID="665cf2c4959b3e122c37dc041387d142">
  <xsd:schema xmlns:xsd="http://www.w3.org/2001/XMLSchema" xmlns:xs="http://www.w3.org/2001/XMLSchema" xmlns:p="http://schemas.microsoft.com/office/2006/metadata/properties" xmlns:ns2="f7927786-00b2-47d2-83f3-b8fc6050b83a" xmlns:ns3="fdb73c62-85bc-4bb6-8db8-8db6feab949b" targetNamespace="http://schemas.microsoft.com/office/2006/metadata/properties" ma:root="true" ma:fieldsID="7c121266a1ed9c2e7a37a6f817f2357e" ns2:_="" ns3:_="">
    <xsd:import namespace="f7927786-00b2-47d2-83f3-b8fc6050b83a"/>
    <xsd:import namespace="fdb73c62-85bc-4bb6-8db8-8db6feab94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27786-00b2-47d2-83f3-b8fc6050b8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dbee3a3-b797-4113-9f70-a64f237434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3c62-85bc-4bb6-8db8-8db6feab949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d3e2b42-97cc-4d77-aeba-5f167f8955ed}" ma:internalName="TaxCatchAll" ma:showField="CatchAllData" ma:web="fdb73c62-85bc-4bb6-8db8-8db6feab94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927786-00b2-47d2-83f3-b8fc6050b83a">
      <Terms xmlns="http://schemas.microsoft.com/office/infopath/2007/PartnerControls"/>
    </lcf76f155ced4ddcb4097134ff3c332f>
    <TaxCatchAll xmlns="fdb73c62-85bc-4bb6-8db8-8db6feab949b" xsi:nil="true"/>
  </documentManagement>
</p:properties>
</file>

<file path=customXml/itemProps1.xml><?xml version="1.0" encoding="utf-8"?>
<ds:datastoreItem xmlns:ds="http://schemas.openxmlformats.org/officeDocument/2006/customXml" ds:itemID="{3300ABA1-05EE-44C6-B872-8F75D58B1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36EE9A-13C1-488C-85E5-2E153FFD97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927786-00b2-47d2-83f3-b8fc6050b83a"/>
    <ds:schemaRef ds:uri="fdb73c62-85bc-4bb6-8db8-8db6feab9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A5EA3C-82A1-47E1-9923-7F5A1AEF3FEC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8b5e6189-c8bd-476b-8ea5-4fbc3072d282"/>
    <ds:schemaRef ds:uri="http://schemas.microsoft.com/office/2006/documentManagement/types"/>
    <ds:schemaRef ds:uri="http://schemas.microsoft.com/office/infopath/2007/PartnerControls"/>
    <ds:schemaRef ds:uri="http://purl.org/dc/terms/"/>
    <ds:schemaRef ds:uri="f7927786-00b2-47d2-83f3-b8fc6050b83a"/>
    <ds:schemaRef ds:uri="fdb73c62-85bc-4bb6-8db8-8db6feab94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Simple Powerpoint Template</Template>
  <TotalTime>1</TotalTime>
  <Words>51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Leksell</dc:creator>
  <cp:lastModifiedBy>Julia Frankle</cp:lastModifiedBy>
  <cp:revision>1</cp:revision>
  <dcterms:created xsi:type="dcterms:W3CDTF">2025-01-30T18:42:43Z</dcterms:created>
  <dcterms:modified xsi:type="dcterms:W3CDTF">2025-01-30T18:44:38Z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0x01010021D847CBB8EAB1439983880F2B6F0A1B</vt:lpwstr>
  </property>
</Properties>
</file>